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2" r:id="rId2"/>
  </p:sldMasterIdLst>
  <p:sldIdLst>
    <p:sldId id="256" r:id="rId3"/>
    <p:sldId id="257" r:id="rId4"/>
    <p:sldId id="258" r:id="rId5"/>
    <p:sldId id="259" r:id="rId6"/>
    <p:sldId id="260" r:id="rId7"/>
    <p:sldId id="261" r:id="rId8"/>
  </p:sldIdLst>
  <p:sldSz cx="7772400" cy="100584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94"/>
  </p:normalViewPr>
  <p:slideViewPr>
    <p:cSldViewPr snapToGrid="0" snapToObjects="1">
      <p:cViewPr>
        <p:scale>
          <a:sx n="65" d="100"/>
          <a:sy n="65" d="100"/>
        </p:scale>
        <p:origin x="2616" y="7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theme" Target="theme/theme1.xml"/><Relationship Id="rId5" Type="http://schemas.openxmlformats.org/officeDocument/2006/relationships/slide" Target="slides/slide3.xml"/><Relationship Id="rId10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person, child, outdoor, young&#10;&#10;Description automatically generated">
            <a:extLst>
              <a:ext uri="{FF2B5EF4-FFF2-40B4-BE49-F238E27FC236}">
                <a16:creationId xmlns:a16="http://schemas.microsoft.com/office/drawing/2014/main" id="{7268F435-4CC2-DF4B-9430-5695BF3C0DE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7772400" cy="1005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7957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holding a child&#10;&#10;Description automatically generated">
            <a:extLst>
              <a:ext uri="{FF2B5EF4-FFF2-40B4-BE49-F238E27FC236}">
                <a16:creationId xmlns:a16="http://schemas.microsoft.com/office/drawing/2014/main" id="{40FD45E3-39E7-3749-A9E5-E1117536C9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7772400" cy="1005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146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person, looking, computer, person&#10;&#10;Description automatically generated">
            <a:extLst>
              <a:ext uri="{FF2B5EF4-FFF2-40B4-BE49-F238E27FC236}">
                <a16:creationId xmlns:a16="http://schemas.microsoft.com/office/drawing/2014/main" id="{8374956F-95A1-D946-B376-3F15972D1CE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7772400" cy="1005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0359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erson, child, person, young&#10;&#10;Description automatically generated">
            <a:extLst>
              <a:ext uri="{FF2B5EF4-FFF2-40B4-BE49-F238E27FC236}">
                <a16:creationId xmlns:a16="http://schemas.microsoft.com/office/drawing/2014/main" id="{898401D3-B974-7D44-A526-045661F2572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7772400" cy="1005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4009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holding a child&#10;&#10;Description automatically generated">
            <a:extLst>
              <a:ext uri="{FF2B5EF4-FFF2-40B4-BE49-F238E27FC236}">
                <a16:creationId xmlns:a16="http://schemas.microsoft.com/office/drawing/2014/main" id="{323B6F8C-6D54-AC46-A302-4CCDCF8F0C1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7772400" cy="1005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5665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erson, computer, child, table&#10;&#10;Description automatically generated">
            <a:extLst>
              <a:ext uri="{FF2B5EF4-FFF2-40B4-BE49-F238E27FC236}">
                <a16:creationId xmlns:a16="http://schemas.microsoft.com/office/drawing/2014/main" id="{CC802DAE-9D75-5040-BE8B-04C5E817DD7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7772400" cy="1005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1324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9078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84" r:id="rId2"/>
    <p:sldLayoutId id="2147483685" r:id="rId3"/>
    <p:sldLayoutId id="2147483686" r:id="rId4"/>
    <p:sldLayoutId id="2147483687" r:id="rId5"/>
    <p:sldLayoutId id="2147483688" r:id="rId6"/>
  </p:sldLayoutIdLst>
  <p:txStyles>
    <p:titleStyle>
      <a:lvl1pPr algn="l" defTabSz="777240" rtl="0" eaLnBrk="1" latinLnBrk="0" hangingPunct="1">
        <a:lnSpc>
          <a:spcPct val="90000"/>
        </a:lnSpc>
        <a:spcBef>
          <a:spcPct val="0"/>
        </a:spcBef>
        <a:buNone/>
        <a:defRPr sz="37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4310" indent="-194310" algn="l" defTabSz="777240" rtl="0" eaLnBrk="1" latinLnBrk="0" hangingPunct="1">
        <a:lnSpc>
          <a:spcPct val="90000"/>
        </a:lnSpc>
        <a:spcBef>
          <a:spcPts val="850"/>
        </a:spcBef>
        <a:buFont typeface="Arial" panose="020B0604020202020204" pitchFamily="34" charset="0"/>
        <a:buChar char="•"/>
        <a:defRPr sz="2380" kern="1200">
          <a:solidFill>
            <a:schemeClr val="tx1"/>
          </a:solidFill>
          <a:latin typeface="+mn-lt"/>
          <a:ea typeface="+mn-ea"/>
          <a:cs typeface="+mn-cs"/>
        </a:defRPr>
      </a:lvl1pPr>
      <a:lvl2pPr marL="58293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2pPr>
      <a:lvl3pPr marL="97155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36017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4pPr>
      <a:lvl5pPr marL="174879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5pPr>
      <a:lvl6pPr marL="213741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6pPr>
      <a:lvl7pPr marL="252603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7pPr>
      <a:lvl8pPr marL="291465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8pPr>
      <a:lvl9pPr marL="330327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1pPr>
      <a:lvl2pPr marL="38862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2pPr>
      <a:lvl3pPr marL="77724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3pPr>
      <a:lvl4pPr marL="116586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5pPr>
      <a:lvl6pPr marL="194310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6pPr>
      <a:lvl7pPr marL="233172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7pPr>
      <a:lvl8pPr marL="272034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53654FB-367D-AE45-9A3A-23122DE27E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988" y="534988"/>
            <a:ext cx="6702425" cy="19446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430F1A-BE1F-7C4B-A832-4CB1E02F23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4988" y="2678113"/>
            <a:ext cx="6702425" cy="63817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BF0EBF-B745-4540-B229-A3AD7B2EEAB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34988" y="9323388"/>
            <a:ext cx="1747837" cy="5349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4064B8-2E41-274C-9814-721DA7A7B6EB}" type="datetimeFigureOut">
              <a:rPr lang="en-US" smtClean="0"/>
              <a:t>8/19/20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86A396-0989-7D4A-9062-2E9DC91627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74925" y="9323388"/>
            <a:ext cx="2622550" cy="5349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70A061-1A30-1B4D-B77F-8F40555795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489575" y="9323388"/>
            <a:ext cx="1747838" cy="5349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1DF4AD-4207-C64C-8293-0EB9F08894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50169"/>
      </p:ext>
    </p:extLst>
  </p:cSld>
  <p:clrMap bg1="lt1" tx1="dk1" bg2="lt2" tx2="dk2" accent1="accent1" accent2="accent2" accent3="accent3" accent4="accent4" accent5="accent5" accent6="accent6" hlink="hlink" folHlink="folHlink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D6FD4D5-1E33-C84F-ABFC-9D31A29315E6}"/>
              </a:ext>
            </a:extLst>
          </p:cNvPr>
          <p:cNvSpPr txBox="1"/>
          <p:nvPr/>
        </p:nvSpPr>
        <p:spPr>
          <a:xfrm>
            <a:off x="2723322" y="5635488"/>
            <a:ext cx="3647661" cy="199776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2260"/>
              </a:lnSpc>
            </a:pPr>
            <a:r>
              <a:rPr lang="en-US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HEADLINE HERE 1 LINE</a:t>
            </a:r>
          </a:p>
          <a:p>
            <a:pPr>
              <a:lnSpc>
                <a:spcPts val="2260"/>
              </a:lnSpc>
            </a:pPr>
            <a:r>
              <a:rPr lang="en-US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HEADLINE HERE 2 LINE</a:t>
            </a:r>
          </a:p>
          <a:p>
            <a:pPr>
              <a:lnSpc>
                <a:spcPts val="2260"/>
              </a:lnSpc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[Date]</a:t>
            </a:r>
          </a:p>
          <a:p>
            <a:pPr>
              <a:lnSpc>
                <a:spcPts val="2260"/>
              </a:lnSpc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[Location]</a:t>
            </a:r>
          </a:p>
          <a:p>
            <a:pPr>
              <a:lnSpc>
                <a:spcPts val="2260"/>
              </a:lnSpc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[Time]</a:t>
            </a:r>
          </a:p>
          <a:p>
            <a:pPr>
              <a:lnSpc>
                <a:spcPts val="2260"/>
              </a:lnSpc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[Contact]</a:t>
            </a:r>
          </a:p>
          <a:p>
            <a:pPr>
              <a:lnSpc>
                <a:spcPts val="2260"/>
              </a:lnSpc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[Learn More]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0BB080B-F7AE-1440-A360-5FE9A76E7401}"/>
              </a:ext>
            </a:extLst>
          </p:cNvPr>
          <p:cNvSpPr txBox="1"/>
          <p:nvPr/>
        </p:nvSpPr>
        <p:spPr>
          <a:xfrm>
            <a:off x="2792898" y="8666924"/>
            <a:ext cx="2186608" cy="28823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ts val="2260"/>
              </a:lnSpc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[ SPONSOR AREA ]</a:t>
            </a:r>
          </a:p>
        </p:txBody>
      </p:sp>
    </p:spTree>
    <p:extLst>
      <p:ext uri="{BB962C8B-B14F-4D97-AF65-F5344CB8AC3E}">
        <p14:creationId xmlns:p14="http://schemas.microsoft.com/office/powerpoint/2010/main" val="5253836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7FF33E9-2526-D448-BA4C-31497AE01232}"/>
              </a:ext>
            </a:extLst>
          </p:cNvPr>
          <p:cNvSpPr txBox="1"/>
          <p:nvPr/>
        </p:nvSpPr>
        <p:spPr>
          <a:xfrm>
            <a:off x="2723322" y="5635488"/>
            <a:ext cx="3647661" cy="199776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2260"/>
              </a:lnSpc>
            </a:pPr>
            <a:r>
              <a:rPr lang="en-US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HEADLINE HERE 1 LINE</a:t>
            </a:r>
          </a:p>
          <a:p>
            <a:pPr>
              <a:lnSpc>
                <a:spcPts val="2260"/>
              </a:lnSpc>
            </a:pPr>
            <a:r>
              <a:rPr lang="en-US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HEADLINE HERE 2 LINE</a:t>
            </a:r>
          </a:p>
          <a:p>
            <a:pPr>
              <a:lnSpc>
                <a:spcPts val="2260"/>
              </a:lnSpc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[Date]</a:t>
            </a:r>
          </a:p>
          <a:p>
            <a:pPr>
              <a:lnSpc>
                <a:spcPts val="2260"/>
              </a:lnSpc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[Location]</a:t>
            </a:r>
          </a:p>
          <a:p>
            <a:pPr>
              <a:lnSpc>
                <a:spcPts val="2260"/>
              </a:lnSpc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[Time]</a:t>
            </a:r>
          </a:p>
          <a:p>
            <a:pPr>
              <a:lnSpc>
                <a:spcPts val="2260"/>
              </a:lnSpc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[Contact]</a:t>
            </a:r>
          </a:p>
          <a:p>
            <a:pPr>
              <a:lnSpc>
                <a:spcPts val="2260"/>
              </a:lnSpc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[Learn More]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5FD550A-3F7A-A04C-817A-7E9011359C89}"/>
              </a:ext>
            </a:extLst>
          </p:cNvPr>
          <p:cNvSpPr txBox="1"/>
          <p:nvPr/>
        </p:nvSpPr>
        <p:spPr>
          <a:xfrm>
            <a:off x="2792898" y="8666924"/>
            <a:ext cx="2186608" cy="28823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ts val="2260"/>
              </a:lnSpc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[ SPONSOR AREA ]</a:t>
            </a:r>
          </a:p>
        </p:txBody>
      </p:sp>
    </p:spTree>
    <p:extLst>
      <p:ext uri="{BB962C8B-B14F-4D97-AF65-F5344CB8AC3E}">
        <p14:creationId xmlns:p14="http://schemas.microsoft.com/office/powerpoint/2010/main" val="1879472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C689AB5-1FC2-6A43-87F4-CB247EAB030B}"/>
              </a:ext>
            </a:extLst>
          </p:cNvPr>
          <p:cNvSpPr txBox="1"/>
          <p:nvPr/>
        </p:nvSpPr>
        <p:spPr>
          <a:xfrm>
            <a:off x="2723322" y="5635488"/>
            <a:ext cx="3647661" cy="199776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2260"/>
              </a:lnSpc>
            </a:pPr>
            <a:r>
              <a:rPr lang="en-US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HEADLINE HERE 1 LINE</a:t>
            </a:r>
          </a:p>
          <a:p>
            <a:pPr>
              <a:lnSpc>
                <a:spcPts val="2260"/>
              </a:lnSpc>
            </a:pPr>
            <a:r>
              <a:rPr lang="en-US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HEADLINE HERE 2 LINE</a:t>
            </a:r>
          </a:p>
          <a:p>
            <a:pPr>
              <a:lnSpc>
                <a:spcPts val="2260"/>
              </a:lnSpc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[Date]</a:t>
            </a:r>
          </a:p>
          <a:p>
            <a:pPr>
              <a:lnSpc>
                <a:spcPts val="2260"/>
              </a:lnSpc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[Location]</a:t>
            </a:r>
          </a:p>
          <a:p>
            <a:pPr>
              <a:lnSpc>
                <a:spcPts val="2260"/>
              </a:lnSpc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[Time]</a:t>
            </a:r>
          </a:p>
          <a:p>
            <a:pPr>
              <a:lnSpc>
                <a:spcPts val="2260"/>
              </a:lnSpc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[Contact]</a:t>
            </a:r>
          </a:p>
          <a:p>
            <a:pPr>
              <a:lnSpc>
                <a:spcPts val="2260"/>
              </a:lnSpc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[Learn More]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2DEA8E2-2723-EF4E-9175-F77B6E11AA78}"/>
              </a:ext>
            </a:extLst>
          </p:cNvPr>
          <p:cNvSpPr txBox="1"/>
          <p:nvPr/>
        </p:nvSpPr>
        <p:spPr>
          <a:xfrm>
            <a:off x="2792898" y="8666924"/>
            <a:ext cx="2186608" cy="28823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ts val="2260"/>
              </a:lnSpc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[ SPONSOR AREA ]</a:t>
            </a:r>
          </a:p>
        </p:txBody>
      </p:sp>
    </p:spTree>
    <p:extLst>
      <p:ext uri="{BB962C8B-B14F-4D97-AF65-F5344CB8AC3E}">
        <p14:creationId xmlns:p14="http://schemas.microsoft.com/office/powerpoint/2010/main" val="29753332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15E44E1-9CB5-4444-B384-4A8A4728E898}"/>
              </a:ext>
            </a:extLst>
          </p:cNvPr>
          <p:cNvSpPr txBox="1"/>
          <p:nvPr/>
        </p:nvSpPr>
        <p:spPr>
          <a:xfrm>
            <a:off x="2723322" y="7417989"/>
            <a:ext cx="3647661" cy="199776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2260"/>
              </a:lnSpc>
            </a:pPr>
            <a:r>
              <a:rPr lang="en-US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HEADLINE HERE 1 LINE</a:t>
            </a:r>
          </a:p>
          <a:p>
            <a:pPr>
              <a:lnSpc>
                <a:spcPts val="2260"/>
              </a:lnSpc>
            </a:pPr>
            <a:r>
              <a:rPr lang="en-US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HEADLINE HERE 2 LINE</a:t>
            </a:r>
          </a:p>
          <a:p>
            <a:pPr>
              <a:lnSpc>
                <a:spcPts val="2260"/>
              </a:lnSpc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[Date]</a:t>
            </a:r>
          </a:p>
          <a:p>
            <a:pPr>
              <a:lnSpc>
                <a:spcPts val="2260"/>
              </a:lnSpc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[Location]</a:t>
            </a:r>
          </a:p>
          <a:p>
            <a:pPr>
              <a:lnSpc>
                <a:spcPts val="2260"/>
              </a:lnSpc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[Time]</a:t>
            </a:r>
          </a:p>
          <a:p>
            <a:pPr>
              <a:lnSpc>
                <a:spcPts val="2260"/>
              </a:lnSpc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[Contact]</a:t>
            </a:r>
          </a:p>
          <a:p>
            <a:pPr>
              <a:lnSpc>
                <a:spcPts val="2260"/>
              </a:lnSpc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[Learn More]</a:t>
            </a:r>
          </a:p>
        </p:txBody>
      </p:sp>
    </p:spTree>
    <p:extLst>
      <p:ext uri="{BB962C8B-B14F-4D97-AF65-F5344CB8AC3E}">
        <p14:creationId xmlns:p14="http://schemas.microsoft.com/office/powerpoint/2010/main" val="24987278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7E02A2D-C36B-C44D-A652-E71B5D9E95BF}"/>
              </a:ext>
            </a:extLst>
          </p:cNvPr>
          <p:cNvSpPr txBox="1"/>
          <p:nvPr/>
        </p:nvSpPr>
        <p:spPr>
          <a:xfrm>
            <a:off x="2723322" y="7417989"/>
            <a:ext cx="3647661" cy="199776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2260"/>
              </a:lnSpc>
            </a:pPr>
            <a:r>
              <a:rPr lang="en-US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HEADLINE HERE 1 LINE</a:t>
            </a:r>
          </a:p>
          <a:p>
            <a:pPr>
              <a:lnSpc>
                <a:spcPts val="2260"/>
              </a:lnSpc>
            </a:pPr>
            <a:r>
              <a:rPr lang="en-US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HEADLINE HERE 2 LINE</a:t>
            </a:r>
          </a:p>
          <a:p>
            <a:pPr>
              <a:lnSpc>
                <a:spcPts val="2260"/>
              </a:lnSpc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[Date]</a:t>
            </a:r>
          </a:p>
          <a:p>
            <a:pPr>
              <a:lnSpc>
                <a:spcPts val="2260"/>
              </a:lnSpc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[Location]</a:t>
            </a:r>
          </a:p>
          <a:p>
            <a:pPr>
              <a:lnSpc>
                <a:spcPts val="2260"/>
              </a:lnSpc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[Time]</a:t>
            </a:r>
          </a:p>
          <a:p>
            <a:pPr>
              <a:lnSpc>
                <a:spcPts val="2260"/>
              </a:lnSpc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[Contact]</a:t>
            </a:r>
          </a:p>
          <a:p>
            <a:pPr>
              <a:lnSpc>
                <a:spcPts val="2260"/>
              </a:lnSpc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[Learn More]</a:t>
            </a:r>
          </a:p>
        </p:txBody>
      </p:sp>
    </p:spTree>
    <p:extLst>
      <p:ext uri="{BB962C8B-B14F-4D97-AF65-F5344CB8AC3E}">
        <p14:creationId xmlns:p14="http://schemas.microsoft.com/office/powerpoint/2010/main" val="17637017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3CB8581-1C3C-3544-954E-A004447E48C5}"/>
              </a:ext>
            </a:extLst>
          </p:cNvPr>
          <p:cNvSpPr txBox="1"/>
          <p:nvPr/>
        </p:nvSpPr>
        <p:spPr>
          <a:xfrm>
            <a:off x="2723322" y="7417989"/>
            <a:ext cx="3647661" cy="199776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2260"/>
              </a:lnSpc>
            </a:pPr>
            <a:r>
              <a:rPr lang="en-US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HEADLINE HERE 1 LINE</a:t>
            </a:r>
          </a:p>
          <a:p>
            <a:pPr>
              <a:lnSpc>
                <a:spcPts val="2260"/>
              </a:lnSpc>
            </a:pPr>
            <a:r>
              <a:rPr lang="en-US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HEADLINE HERE 2 LINE</a:t>
            </a:r>
          </a:p>
          <a:p>
            <a:pPr>
              <a:lnSpc>
                <a:spcPts val="2260"/>
              </a:lnSpc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[Date]</a:t>
            </a:r>
          </a:p>
          <a:p>
            <a:pPr>
              <a:lnSpc>
                <a:spcPts val="2260"/>
              </a:lnSpc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[Location]</a:t>
            </a:r>
          </a:p>
          <a:p>
            <a:pPr>
              <a:lnSpc>
                <a:spcPts val="2260"/>
              </a:lnSpc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[Time]</a:t>
            </a:r>
          </a:p>
          <a:p>
            <a:pPr>
              <a:lnSpc>
                <a:spcPts val="2260"/>
              </a:lnSpc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[Contact]</a:t>
            </a:r>
          </a:p>
          <a:p>
            <a:pPr>
              <a:lnSpc>
                <a:spcPts val="2260"/>
              </a:lnSpc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[Learn More]</a:t>
            </a:r>
          </a:p>
        </p:txBody>
      </p:sp>
    </p:spTree>
    <p:extLst>
      <p:ext uri="{BB962C8B-B14F-4D97-AF65-F5344CB8AC3E}">
        <p14:creationId xmlns:p14="http://schemas.microsoft.com/office/powerpoint/2010/main" val="29996134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</TotalTime>
  <Words>156</Words>
  <Application>Microsoft Macintosh PowerPoint</Application>
  <PresentationFormat>Custom</PresentationFormat>
  <Paragraphs>45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</vt:i4>
      </vt:variant>
    </vt:vector>
  </HeadingPairs>
  <TitlesOfParts>
    <vt:vector size="12" baseType="lpstr">
      <vt:lpstr>Arial</vt:lpstr>
      <vt:lpstr>Arial Black</vt:lpstr>
      <vt:lpstr>Calibri</vt:lpstr>
      <vt:lpstr>Calibri Light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Raeanne Nuzzo</dc:creator>
  <cp:lastModifiedBy>Raeanne Nuzzo</cp:lastModifiedBy>
  <cp:revision>2</cp:revision>
  <dcterms:created xsi:type="dcterms:W3CDTF">2020-08-19T14:51:40Z</dcterms:created>
  <dcterms:modified xsi:type="dcterms:W3CDTF">2020-08-19T15:07:13Z</dcterms:modified>
</cp:coreProperties>
</file>